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6" r:id="rId4"/>
    <p:sldId id="275" r:id="rId5"/>
    <p:sldId id="296" r:id="rId6"/>
    <p:sldId id="298" r:id="rId7"/>
    <p:sldId id="290" r:id="rId8"/>
    <p:sldId id="297" r:id="rId9"/>
    <p:sldId id="299" r:id="rId10"/>
    <p:sldId id="295" r:id="rId11"/>
    <p:sldId id="292" r:id="rId12"/>
    <p:sldId id="294" r:id="rId13"/>
    <p:sldId id="293" r:id="rId14"/>
    <p:sldId id="287" r:id="rId15"/>
    <p:sldId id="260" r:id="rId16"/>
    <p:sldId id="264" r:id="rId17"/>
    <p:sldId id="276" r:id="rId18"/>
    <p:sldId id="278" r:id="rId19"/>
    <p:sldId id="259" r:id="rId20"/>
    <p:sldId id="258" r:id="rId21"/>
    <p:sldId id="288" r:id="rId22"/>
    <p:sldId id="280" r:id="rId23"/>
    <p:sldId id="279" r:id="rId24"/>
    <p:sldId id="284" r:id="rId25"/>
    <p:sldId id="267" r:id="rId26"/>
    <p:sldId id="277" r:id="rId27"/>
    <p:sldId id="285" r:id="rId28"/>
    <p:sldId id="289" r:id="rId29"/>
    <p:sldId id="283" r:id="rId30"/>
    <p:sldId id="263" r:id="rId31"/>
    <p:sldId id="265" r:id="rId32"/>
    <p:sldId id="281" r:id="rId33"/>
    <p:sldId id="282" r:id="rId34"/>
    <p:sldId id="286" r:id="rId35"/>
    <p:sldId id="273" r:id="rId36"/>
    <p:sldId id="269" r:id="rId37"/>
    <p:sldId id="270" r:id="rId38"/>
    <p:sldId id="271" r:id="rId39"/>
    <p:sldId id="272" r:id="rId40"/>
    <p:sldId id="26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CC2"/>
    <a:srgbClr val="3A3A3A"/>
    <a:srgbClr val="F9EAE7"/>
    <a:srgbClr val="D1CCC5"/>
    <a:srgbClr val="B2AA9F"/>
    <a:srgbClr val="A2978D"/>
    <a:srgbClr val="D7DBDC"/>
    <a:srgbClr val="91BAD0"/>
    <a:srgbClr val="C6BBCA"/>
    <a:srgbClr val="7593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667752" y="520388"/>
            <a:ext cx="51507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Find Customers</a:t>
            </a:r>
          </a:p>
          <a:p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데이터 인프라 </a:t>
            </a:r>
            <a:endParaRPr lang="en-US" altLang="ko-KR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구축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F3058169-F984-C13C-1F58-F8F63EA28930}"/>
              </a:ext>
            </a:extLst>
          </p:cNvPr>
          <p:cNvSpPr/>
          <p:nvPr/>
        </p:nvSpPr>
        <p:spPr>
          <a:xfrm>
            <a:off x="729648" y="4982072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4A6101B-E7E8-EFB2-276D-A180FF4A6B83}"/>
              </a:ext>
            </a:extLst>
          </p:cNvPr>
          <p:cNvSpPr/>
          <p:nvPr/>
        </p:nvSpPr>
        <p:spPr>
          <a:xfrm>
            <a:off x="726688" y="321055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D9BA958-3204-8B24-3E29-9E30A3690ABB}"/>
              </a:ext>
            </a:extLst>
          </p:cNvPr>
          <p:cNvSpPr/>
          <p:nvPr/>
        </p:nvSpPr>
        <p:spPr>
          <a:xfrm>
            <a:off x="707304" y="142592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구현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851368" y="1291140"/>
            <a:ext cx="90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851368" y="3064269"/>
            <a:ext cx="90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51368" y="4837398"/>
            <a:ext cx="90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2268822" y="1539159"/>
            <a:ext cx="434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마케팅 및 웹 쇼핑몰 운영 대행사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2268822" y="3389810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지속적인 성장으로 인해 다양한 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2268821" y="5134175"/>
            <a:ext cx="389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최근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AWS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환경으로 인프라 이전 계획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A2B6B2-9490-E2BD-7579-33A6FD293434}"/>
              </a:ext>
            </a:extLst>
          </p:cNvPr>
          <p:cNvGrpSpPr/>
          <p:nvPr/>
        </p:nvGrpSpPr>
        <p:grpSpPr>
          <a:xfrm>
            <a:off x="7393716" y="2397231"/>
            <a:ext cx="3946916" cy="1985158"/>
            <a:chOff x="7161833" y="2066371"/>
            <a:chExt cx="3946916" cy="19851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1318FD-60B5-F128-C1B3-C22E84902C22}"/>
                </a:ext>
              </a:extLst>
            </p:cNvPr>
            <p:cNvSpPr txBox="1"/>
            <p:nvPr/>
          </p:nvSpPr>
          <p:spPr>
            <a:xfrm>
              <a:off x="7559040" y="2066371"/>
              <a:ext cx="31525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6C9CC2"/>
                  </a:solidFill>
                  <a:latin typeface="Brush Script MT" panose="03060802040406070304" pitchFamily="66" charset="0"/>
                </a:rPr>
                <a:t>Find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DB55C-6B22-97C8-7CC3-F27C16A85AAC}"/>
                </a:ext>
              </a:extLst>
            </p:cNvPr>
            <p:cNvSpPr txBox="1"/>
            <p:nvPr/>
          </p:nvSpPr>
          <p:spPr>
            <a:xfrm>
              <a:off x="7161833" y="2728090"/>
              <a:ext cx="39469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6C9CC2"/>
                  </a:solidFill>
                  <a:latin typeface="Brush Script MT" panose="03060802040406070304" pitchFamily="66" charset="0"/>
                </a:rPr>
                <a:t>Customers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6D9B293-3CA9-19A4-2EC1-5CCAEF6D8C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8" y="3145489"/>
            <a:ext cx="709534" cy="7095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164E84-3512-1303-9B83-916DB196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8" y="4890608"/>
            <a:ext cx="793579" cy="7935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447E1E-3042-54B6-6F86-5D114823D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4" y="1387197"/>
            <a:ext cx="707886" cy="707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42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도구 및 사용 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 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8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 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82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팀 구성</a:t>
            </a:r>
            <a:r>
              <a:rPr lang="en-US" altLang="ko-KR" spc="600" dirty="0">
                <a:solidFill>
                  <a:schemeClr val="bg1"/>
                </a:solidFill>
              </a:rPr>
              <a:t>/</a:t>
            </a:r>
            <a:r>
              <a:rPr lang="ko-KR" altLang="en-US" spc="600" dirty="0">
                <a:solidFill>
                  <a:schemeClr val="bg1"/>
                </a:solidFill>
              </a:rPr>
              <a:t>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절차 및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</a:t>
            </a:r>
            <a:r>
              <a:rPr lang="ko-KR" altLang="en-US" spc="600" dirty="0" err="1">
                <a:solidFill>
                  <a:schemeClr val="bg1"/>
                </a:solidFill>
              </a:rPr>
              <a:t>수헹</a:t>
            </a:r>
            <a:r>
              <a:rPr lang="ko-KR" altLang="en-US" spc="600" dirty="0">
                <a:solidFill>
                  <a:schemeClr val="bg1"/>
                </a:solidFill>
              </a:rPr>
              <a:t>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297276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F3058169-F984-C13C-1F58-F8F63EA28930}"/>
              </a:ext>
            </a:extLst>
          </p:cNvPr>
          <p:cNvSpPr/>
          <p:nvPr/>
        </p:nvSpPr>
        <p:spPr>
          <a:xfrm>
            <a:off x="729648" y="4982072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4A6101B-E7E8-EFB2-276D-A180FF4A6B83}"/>
              </a:ext>
            </a:extLst>
          </p:cNvPr>
          <p:cNvSpPr/>
          <p:nvPr/>
        </p:nvSpPr>
        <p:spPr>
          <a:xfrm>
            <a:off x="726688" y="321055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D9BA958-3204-8B24-3E29-9E30A3690ABB}"/>
              </a:ext>
            </a:extLst>
          </p:cNvPr>
          <p:cNvSpPr/>
          <p:nvPr/>
        </p:nvSpPr>
        <p:spPr>
          <a:xfrm>
            <a:off x="707304" y="142592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851368" y="1291140"/>
            <a:ext cx="90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851368" y="3064269"/>
            <a:ext cx="90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51368" y="4837398"/>
            <a:ext cx="90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2268822" y="1539159"/>
            <a:ext cx="434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마케팅 및 웹 쇼핑몰 운영 대행사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2268822" y="3389810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지속적인 성장으로 인해 다양한 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2268821" y="5134175"/>
            <a:ext cx="338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AWS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환경으로 인프라 이전 계획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A2B6B2-9490-E2BD-7579-33A6FD293434}"/>
              </a:ext>
            </a:extLst>
          </p:cNvPr>
          <p:cNvGrpSpPr/>
          <p:nvPr/>
        </p:nvGrpSpPr>
        <p:grpSpPr>
          <a:xfrm>
            <a:off x="7393716" y="2397231"/>
            <a:ext cx="3946916" cy="1985158"/>
            <a:chOff x="7161833" y="2066371"/>
            <a:chExt cx="3946916" cy="19851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1318FD-60B5-F128-C1B3-C22E84902C22}"/>
                </a:ext>
              </a:extLst>
            </p:cNvPr>
            <p:cNvSpPr txBox="1"/>
            <p:nvPr/>
          </p:nvSpPr>
          <p:spPr>
            <a:xfrm>
              <a:off x="7559040" y="2066371"/>
              <a:ext cx="31525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6C9CC2"/>
                  </a:solidFill>
                  <a:latin typeface="Brush Script MT" panose="03060802040406070304" pitchFamily="66" charset="0"/>
                </a:rPr>
                <a:t>Find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DB55C-6B22-97C8-7CC3-F27C16A85AAC}"/>
                </a:ext>
              </a:extLst>
            </p:cNvPr>
            <p:cNvSpPr txBox="1"/>
            <p:nvPr/>
          </p:nvSpPr>
          <p:spPr>
            <a:xfrm>
              <a:off x="7161833" y="2728090"/>
              <a:ext cx="39469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6C9CC2"/>
                  </a:solidFill>
                  <a:latin typeface="Brush Script MT" panose="03060802040406070304" pitchFamily="66" charset="0"/>
                </a:rPr>
                <a:t>Customers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6D9B293-3CA9-19A4-2EC1-5CCAEF6D8C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8" y="3145489"/>
            <a:ext cx="709534" cy="7095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164E84-3512-1303-9B83-916DB196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8" y="4890608"/>
            <a:ext cx="793579" cy="7935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447E1E-3042-54B6-6F86-5D114823D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4" y="1387197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A34BB1-FB7C-3F7A-A448-2CEE696AF50F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4827161" y="2569028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21500" y="2568921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4827161" y="3907177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108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3361" y="1519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서비스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8027931" y="1951742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부서 확장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증가하는 배포 수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효율적이 배포 환경 필요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91811-FC7E-0146-4B04-2B0767DFF6C3}"/>
              </a:ext>
            </a:extLst>
          </p:cNvPr>
          <p:cNvSpPr txBox="1"/>
          <p:nvPr/>
        </p:nvSpPr>
        <p:spPr>
          <a:xfrm>
            <a:off x="1303361" y="1982311"/>
            <a:ext cx="32773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트래픽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원활하고 신속한 서비스 제공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2B0133-8C26-030D-FA20-1BFC8DFE6E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7" y="2673382"/>
            <a:ext cx="871078" cy="8710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118B64-D320-1683-5537-B6A4AA33A1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61" y="2568921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25C122-8569-EDE4-6843-F884FD9627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48" y="3982251"/>
            <a:ext cx="929851" cy="9298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1640A3-59F3-33E2-0893-1FC4628A41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64" y="3983266"/>
            <a:ext cx="928836" cy="9288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4419F2-5992-EE73-A36E-5B12085729C2}"/>
              </a:ext>
            </a:extLst>
          </p:cNvPr>
          <p:cNvSpPr txBox="1"/>
          <p:nvPr/>
        </p:nvSpPr>
        <p:spPr>
          <a:xfrm>
            <a:off x="9323878" y="1530663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성장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DC2AC-2E12-DCE0-78C5-B89ED84D7EF9}"/>
              </a:ext>
            </a:extLst>
          </p:cNvPr>
          <p:cNvSpPr txBox="1"/>
          <p:nvPr/>
        </p:nvSpPr>
        <p:spPr>
          <a:xfrm>
            <a:off x="1176688" y="3787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6E0EE-23F8-DC1D-4009-DDC7E8742727}"/>
              </a:ext>
            </a:extLst>
          </p:cNvPr>
          <p:cNvSpPr txBox="1"/>
          <p:nvPr/>
        </p:nvSpPr>
        <p:spPr>
          <a:xfrm>
            <a:off x="1176688" y="4250311"/>
            <a:ext cx="32773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인사이트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경로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 카테고리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시각화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DF1E3-2BB4-5D39-6A16-F96EF3937442}"/>
              </a:ext>
            </a:extLst>
          </p:cNvPr>
          <p:cNvSpPr txBox="1"/>
          <p:nvPr/>
        </p:nvSpPr>
        <p:spPr>
          <a:xfrm>
            <a:off x="8163358" y="4167904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장애 발생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대처 및 예방 방안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64D8-027F-7B1A-B9BC-A3572567ABFA}"/>
              </a:ext>
            </a:extLst>
          </p:cNvPr>
          <p:cNvSpPr txBox="1"/>
          <p:nvPr/>
        </p:nvSpPr>
        <p:spPr>
          <a:xfrm>
            <a:off x="9459305" y="3746825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대처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675B97-24FC-3189-1954-7C85656B6B7A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3361" y="1519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서비스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8027931" y="1951742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자동화 파이프라인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역할 분리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종속성 감소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91811-FC7E-0146-4B04-2B0767DFF6C3}"/>
              </a:ext>
            </a:extLst>
          </p:cNvPr>
          <p:cNvSpPr txBox="1"/>
          <p:nvPr/>
        </p:nvSpPr>
        <p:spPr>
          <a:xfrm>
            <a:off x="1303361" y="1982311"/>
            <a:ext cx="327734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탄력성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CDN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이중화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4419F2-5992-EE73-A36E-5B12085729C2}"/>
              </a:ext>
            </a:extLst>
          </p:cNvPr>
          <p:cNvSpPr txBox="1"/>
          <p:nvPr/>
        </p:nvSpPr>
        <p:spPr>
          <a:xfrm>
            <a:off x="9323878" y="1530663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성장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DC2AC-2E12-DCE0-78C5-B89ED84D7EF9}"/>
              </a:ext>
            </a:extLst>
          </p:cNvPr>
          <p:cNvSpPr txBox="1"/>
          <p:nvPr/>
        </p:nvSpPr>
        <p:spPr>
          <a:xfrm>
            <a:off x="1176688" y="3787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6E0EE-23F8-DC1D-4009-DDC7E8742727}"/>
              </a:ext>
            </a:extLst>
          </p:cNvPr>
          <p:cNvSpPr txBox="1"/>
          <p:nvPr/>
        </p:nvSpPr>
        <p:spPr>
          <a:xfrm>
            <a:off x="1176688" y="4250311"/>
            <a:ext cx="32773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인사이트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경로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 카테고리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시각화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DF1E3-2BB4-5D39-6A16-F96EF3937442}"/>
              </a:ext>
            </a:extLst>
          </p:cNvPr>
          <p:cNvSpPr txBox="1"/>
          <p:nvPr/>
        </p:nvSpPr>
        <p:spPr>
          <a:xfrm>
            <a:off x="8163358" y="4167904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 방어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환경 도입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발생 시 알람 제공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64D8-027F-7B1A-B9BC-A3572567ABFA}"/>
              </a:ext>
            </a:extLst>
          </p:cNvPr>
          <p:cNvSpPr txBox="1"/>
          <p:nvPr/>
        </p:nvSpPr>
        <p:spPr>
          <a:xfrm>
            <a:off x="9459305" y="3746825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대처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675B97-24FC-3189-1954-7C85656B6B7A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7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구성도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B22-3D2D-61FA-538F-C41AFB94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0" y="805814"/>
            <a:ext cx="10768835" cy="605218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C3CBEA-D0D7-DE7C-4CE5-90EF058CE6A4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03063883-51E8-D89C-07A8-F2AF2C395A02}"/>
              </a:ext>
            </a:extLst>
          </p:cNvPr>
          <p:cNvSpPr/>
          <p:nvPr/>
        </p:nvSpPr>
        <p:spPr>
          <a:xfrm>
            <a:off x="1927860" y="3718560"/>
            <a:ext cx="1207770" cy="971550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59A667DE-F894-7473-F2DB-22B3AFA31555}"/>
              </a:ext>
            </a:extLst>
          </p:cNvPr>
          <p:cNvSpPr/>
          <p:nvPr/>
        </p:nvSpPr>
        <p:spPr>
          <a:xfrm>
            <a:off x="3178015" y="2162175"/>
            <a:ext cx="4565809" cy="4033838"/>
          </a:xfrm>
          <a:prstGeom prst="frame">
            <a:avLst>
              <a:gd name="adj1" fmla="val 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7979E77-B4BB-F32B-7E07-EE9DD67B2955}"/>
              </a:ext>
            </a:extLst>
          </p:cNvPr>
          <p:cNvSpPr/>
          <p:nvPr/>
        </p:nvSpPr>
        <p:spPr>
          <a:xfrm>
            <a:off x="7843157" y="3080657"/>
            <a:ext cx="1453243" cy="549729"/>
          </a:xfrm>
          <a:prstGeom prst="frame">
            <a:avLst>
              <a:gd name="adj1" fmla="val 10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BAA5ECC-2495-2220-592D-893692D27CA8}"/>
              </a:ext>
            </a:extLst>
          </p:cNvPr>
          <p:cNvSpPr/>
          <p:nvPr/>
        </p:nvSpPr>
        <p:spPr>
          <a:xfrm>
            <a:off x="4536281" y="5529262"/>
            <a:ext cx="466725" cy="309563"/>
          </a:xfrm>
          <a:prstGeom prst="frame">
            <a:avLst>
              <a:gd name="adj1" fmla="val 29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6BB51F51-B265-5E59-C4D8-1DBCA5F814C0}"/>
              </a:ext>
            </a:extLst>
          </p:cNvPr>
          <p:cNvSpPr/>
          <p:nvPr/>
        </p:nvSpPr>
        <p:spPr>
          <a:xfrm>
            <a:off x="6342221" y="1520190"/>
            <a:ext cx="466725" cy="453390"/>
          </a:xfrm>
          <a:prstGeom prst="frame">
            <a:avLst>
              <a:gd name="adj1" fmla="val 29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ED04712C-40D6-1ACB-C427-2E279766E3BC}"/>
              </a:ext>
            </a:extLst>
          </p:cNvPr>
          <p:cNvSpPr/>
          <p:nvPr/>
        </p:nvSpPr>
        <p:spPr>
          <a:xfrm>
            <a:off x="7843157" y="4380547"/>
            <a:ext cx="3068683" cy="1989773"/>
          </a:xfrm>
          <a:prstGeom prst="frame">
            <a:avLst>
              <a:gd name="adj1" fmla="val 6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DF4FB-7287-5815-664A-A1A6C80DC4DB}"/>
              </a:ext>
            </a:extLst>
          </p:cNvPr>
          <p:cNvSpPr txBox="1"/>
          <p:nvPr/>
        </p:nvSpPr>
        <p:spPr>
          <a:xfrm>
            <a:off x="1885475" y="3410783"/>
            <a:ext cx="67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CI/CD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A9C9B-C23D-B547-7EFD-2B30DF8C903C}"/>
              </a:ext>
            </a:extLst>
          </p:cNvPr>
          <p:cNvSpPr txBox="1"/>
          <p:nvPr/>
        </p:nvSpPr>
        <p:spPr>
          <a:xfrm>
            <a:off x="3135630" y="1854398"/>
            <a:ext cx="613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3tier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49D9A8-A6C5-826E-C24A-709C73798A30}"/>
              </a:ext>
            </a:extLst>
          </p:cNvPr>
          <p:cNvSpPr txBox="1"/>
          <p:nvPr/>
        </p:nvSpPr>
        <p:spPr>
          <a:xfrm>
            <a:off x="6268878" y="1215151"/>
            <a:ext cx="726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Backup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8B776F-687A-5213-F297-63E06208F45D}"/>
              </a:ext>
            </a:extLst>
          </p:cNvPr>
          <p:cNvSpPr txBox="1"/>
          <p:nvPr/>
        </p:nvSpPr>
        <p:spPr>
          <a:xfrm>
            <a:off x="7786208" y="2772880"/>
            <a:ext cx="1129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Monitoring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77735-6AB4-8C77-6C0F-CF2DE1E6A55E}"/>
              </a:ext>
            </a:extLst>
          </p:cNvPr>
          <p:cNvSpPr txBox="1"/>
          <p:nvPr/>
        </p:nvSpPr>
        <p:spPr>
          <a:xfrm>
            <a:off x="7843157" y="4002379"/>
            <a:ext cx="1316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Data Pipeline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BA250A-723B-DEB0-1EB6-B583620B1C10}"/>
              </a:ext>
            </a:extLst>
          </p:cNvPr>
          <p:cNvSpPr txBox="1"/>
          <p:nvPr/>
        </p:nvSpPr>
        <p:spPr>
          <a:xfrm>
            <a:off x="4406502" y="5221544"/>
            <a:ext cx="726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Backup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188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 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3361" y="1519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서비스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8027931" y="1951742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별 코드 의존성 감소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시 수작업 감소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신속하게 변경 사항 적용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91811-FC7E-0146-4B04-2B0767DFF6C3}"/>
              </a:ext>
            </a:extLst>
          </p:cNvPr>
          <p:cNvSpPr txBox="1"/>
          <p:nvPr/>
        </p:nvSpPr>
        <p:spPr>
          <a:xfrm>
            <a:off x="1303361" y="1982311"/>
            <a:ext cx="32773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서비스 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콘텐츠의 신속한 제공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 부하도 감소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4419F2-5992-EE73-A36E-5B12085729C2}"/>
              </a:ext>
            </a:extLst>
          </p:cNvPr>
          <p:cNvSpPr txBox="1"/>
          <p:nvPr/>
        </p:nvSpPr>
        <p:spPr>
          <a:xfrm>
            <a:off x="9323878" y="1530663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성장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7DC2AC-2E12-DCE0-78C5-B89ED84D7EF9}"/>
              </a:ext>
            </a:extLst>
          </p:cNvPr>
          <p:cNvSpPr txBox="1"/>
          <p:nvPr/>
        </p:nvSpPr>
        <p:spPr>
          <a:xfrm>
            <a:off x="1176688" y="3787459"/>
            <a:ext cx="168638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</a:t>
            </a:r>
            <a:endParaRPr lang="en-US" altLang="ko-KR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B6E0EE-23F8-DC1D-4009-DDC7E8742727}"/>
              </a:ext>
            </a:extLst>
          </p:cNvPr>
          <p:cNvSpPr txBox="1"/>
          <p:nvPr/>
        </p:nvSpPr>
        <p:spPr>
          <a:xfrm>
            <a:off x="1176687" y="4250311"/>
            <a:ext cx="456226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데이터의 효율적인 저장 및 분석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경로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 카테고리</a:t>
            </a:r>
            <a:r>
              <a:rPr lang="en-US" altLang="ko-KR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시각화</a:t>
            </a:r>
            <a:endParaRPr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DF1E3-2BB4-5D39-6A16-F96EF3937442}"/>
              </a:ext>
            </a:extLst>
          </p:cNvPr>
          <p:cNvSpPr txBox="1"/>
          <p:nvPr/>
        </p:nvSpPr>
        <p:spPr>
          <a:xfrm>
            <a:off x="8163358" y="4167904"/>
            <a:ext cx="295466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장애 발생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대처 및 예방 방안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B64D8-027F-7B1A-B9BC-A3572567ABFA}"/>
              </a:ext>
            </a:extLst>
          </p:cNvPr>
          <p:cNvSpPr txBox="1"/>
          <p:nvPr/>
        </p:nvSpPr>
        <p:spPr>
          <a:xfrm>
            <a:off x="9459305" y="3746825"/>
            <a:ext cx="1626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spc="-15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대처</a:t>
            </a:r>
            <a:endParaRPr lang="en-US" altLang="ko-KR" b="1" spc="-15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675B97-24FC-3189-1954-7C85656B6B7A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2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1379</Words>
  <Application>Microsoft Office PowerPoint</Application>
  <PresentationFormat>와이드스크린</PresentationFormat>
  <Paragraphs>318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Pretendard</vt:lpstr>
      <vt:lpstr>Pretendard Black</vt:lpstr>
      <vt:lpstr>맑은 고딕</vt:lpstr>
      <vt:lpstr>Arial</vt:lpstr>
      <vt:lpstr>Brush Script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Ji won Na</cp:lastModifiedBy>
  <cp:revision>14</cp:revision>
  <dcterms:created xsi:type="dcterms:W3CDTF">2022-12-21T02:15:26Z</dcterms:created>
  <dcterms:modified xsi:type="dcterms:W3CDTF">2024-05-30T22:18:47Z</dcterms:modified>
</cp:coreProperties>
</file>